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00D5-B8C6-23F8-DC2C-77FE7A9CE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2C195-41FB-1870-1D14-FE340313F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E8CA7-0BED-C64F-32DD-BAB41CF0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A396-BE63-4934-A325-F2C187CDD5BD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0394F-BBDE-21E9-A2D3-D9246EB2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8A4B7-B508-D192-EAD5-A856956B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D34-EDB1-4BD0-BEB7-E625DF300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603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0B8C-B916-FA75-B751-036570BA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B5511-30F7-3000-F0A5-709EF037C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BA747-8C46-2CD6-FFF2-1C836A1B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A396-BE63-4934-A325-F2C187CDD5BD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9B690-6503-773E-1E14-1778CB41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C2220-B0B5-E6AC-24A7-18515AEF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D34-EDB1-4BD0-BEB7-E625DF300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20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E75E9-55BC-296A-D32F-294083FA7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E47F2-1F17-E6F6-508C-98D774FC7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C7060-49FD-9D41-1240-12FAFDE0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A396-BE63-4934-A325-F2C187CDD5BD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AA08F-B1A2-5B91-2749-696616DE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F5445-6C9A-81D0-5DEF-9F039BFF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D34-EDB1-4BD0-BEB7-E625DF300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241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8850-3C56-6AB6-8CE0-1FB31BD1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580F-B61F-57CA-11FD-F4CD39487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1F920-1667-029F-48E1-F4AADFDA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A396-BE63-4934-A325-F2C187CDD5BD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C5854-D612-4673-60B4-539D7A03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4EE70-B1DA-31B8-27D3-E9480FB0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D34-EDB1-4BD0-BEB7-E625DF300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46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1F9C-9771-B4C7-7246-0B08D7EB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399DC-FCF7-8C64-3BF6-67E346C3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63444-6E55-91F4-8A05-8B7546B8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A396-BE63-4934-A325-F2C187CDD5BD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EED68-8B46-89FC-6FF2-A8B5B296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65712-D63F-3999-3E14-E8E35CFD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D34-EDB1-4BD0-BEB7-E625DF300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970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3577-1463-EB52-844E-373F0476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4158C-AAC0-0847-15A1-DA9838234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971B5-B879-B4C5-1F84-A7577A635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31637-B38B-87F1-8832-E4C56793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A396-BE63-4934-A325-F2C187CDD5BD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44827-AEF2-1A59-9416-5B9B7BD2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907E6-A234-5FC9-5787-4810B83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D34-EDB1-4BD0-BEB7-E625DF300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42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7520-5B57-065F-F4A1-010C92BB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B37EF-C497-18A3-958B-CC53E00A3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B29B9-AA30-967C-4176-F7C7B7482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135AC-CD36-9B98-5C95-D3506B751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67590-40BD-33DC-CF20-817E329D0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B1F168-8077-03A6-2F36-E6477C03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A396-BE63-4934-A325-F2C187CDD5BD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F203CE-ED3F-727A-A350-FF7FCE38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4FB94-C930-95AB-C19B-03FC1140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D34-EDB1-4BD0-BEB7-E625DF300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49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6626-0B2F-840D-D0AA-D2DFDC95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095AF-3152-6CE9-FE2A-C028C3F9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A396-BE63-4934-A325-F2C187CDD5BD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D2188-E4F9-800E-7160-B62BE1CC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05972-85A9-8CBF-4110-ACB0DEA7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D34-EDB1-4BD0-BEB7-E625DF300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008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243FF8-A61D-C567-F372-3C080A266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A396-BE63-4934-A325-F2C187CDD5BD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4F49A-B93F-D949-EC75-5C983128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6BC32-BD80-4380-CB2D-BDF824E7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D34-EDB1-4BD0-BEB7-E625DF300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4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F42B-8B50-CA91-7D93-B8086521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F609-1295-97ED-7085-A909F72A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B6BAF-27FA-1135-E2A6-C36358A90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924E0-0AD4-BE90-5B60-7D885C8B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A396-BE63-4934-A325-F2C187CDD5BD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3A299-686D-64CD-F561-4080B045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88603-A8DC-2ABD-D007-12389247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D34-EDB1-4BD0-BEB7-E625DF300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59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6F6B-47F0-3A6A-4338-39E94233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29182E-ECB0-889A-5E58-AF38B4A01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1F4EC-CB3D-3B35-D7A2-A0960C0D9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FA93B-6B54-725D-D7F5-4F79B311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A396-BE63-4934-A325-F2C187CDD5BD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E2A5A-0388-E695-174B-34CF088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FC0AE-5F6C-93AB-79F5-BF845506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D34-EDB1-4BD0-BEB7-E625DF300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80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DB7FC-B6E4-C113-49AF-A434D0B9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2EB66-7CE6-F905-8292-B514335AC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1F664-FE05-D03E-9C1C-C1F972EA0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A396-BE63-4934-A325-F2C187CDD5BD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D956F-4A3B-214A-9C41-8D89BDC8E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AC99C-D376-107F-5BA0-977797E32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03D34-EDB1-4BD0-BEB7-E625DF300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4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90D6E-7E78-D94A-1FEA-FB1880B63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3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E57A4-4A6A-94BD-E4F0-3A7D4AA26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5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4C3AA-1A26-A83A-8B4D-7900EB3C7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6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EA551-F8C2-396D-0CFE-EE97DFA8E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5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0EDAA-F6F9-2122-E4BD-F57BF08D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157F6-245B-D4CA-C8A0-04BEBA516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9AD21-37D2-F9D3-B376-81C9E2042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5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A5B38-6733-524F-0AC3-EF72D821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0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2E753-A12E-8485-DBB6-E98DBB6DD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2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6546D-4ED3-F3C3-2BC8-8CBFC46BE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6C3AB-01E1-9696-7F25-0C8855051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CE7BE-D6B7-92E6-C86C-6E2728156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1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A377A-CBD1-FA93-085A-F5B806CB3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3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A585C-8FB8-690A-206A-913A1965E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NITHYA SNSACD</dc:creator>
  <cp:lastModifiedBy>NITHYA SNSACD</cp:lastModifiedBy>
  <cp:revision>1</cp:revision>
  <dcterms:created xsi:type="dcterms:W3CDTF">2022-07-18T15:45:41Z</dcterms:created>
  <dcterms:modified xsi:type="dcterms:W3CDTF">2022-07-18T15:50:50Z</dcterms:modified>
</cp:coreProperties>
</file>